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62" r:id="rId6"/>
    <p:sldId id="273" r:id="rId7"/>
    <p:sldId id="271" r:id="rId8"/>
    <p:sldId id="265" r:id="rId9"/>
    <p:sldId id="266" r:id="rId10"/>
    <p:sldId id="263" r:id="rId11"/>
    <p:sldId id="264" r:id="rId12"/>
    <p:sldId id="267" r:id="rId13"/>
    <p:sldId id="269" r:id="rId14"/>
    <p:sldId id="272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4660"/>
  </p:normalViewPr>
  <p:slideViewPr>
    <p:cSldViewPr>
      <p:cViewPr>
        <p:scale>
          <a:sx n="90" d="100"/>
          <a:sy n="90" d="100"/>
        </p:scale>
        <p:origin x="-2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4E1B8-01A9-48AE-9F3E-43249D7915F9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832B0-3C72-4837-B475-D965D110A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832B0-3C72-4837-B475-D965D110A05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6929486" cy="5429288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Аудандық  пән олимпиадасының қорытындысы.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жылы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картинки предметные олимпиады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214818"/>
            <a:ext cx="3500462" cy="185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1071546"/>
          <a:ext cx="7929618" cy="4741506"/>
        </p:xfrm>
        <a:graphic>
          <a:graphicData uri="http://schemas.openxmlformats.org/drawingml/2006/table">
            <a:tbl>
              <a:tblPr/>
              <a:tblGrid>
                <a:gridCol w="307510"/>
                <a:gridCol w="1907068"/>
                <a:gridCol w="785818"/>
                <a:gridCol w="714380"/>
                <a:gridCol w="1143008"/>
                <a:gridCol w="1357322"/>
                <a:gridCol w="1714512"/>
              </a:tblGrid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</a:t>
                      </a:r>
                      <a:endParaRPr lang="kk-KZ" sz="1600" b="1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аты </a:t>
                      </a: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Хмель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Вадим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Струминская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Лилия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Оттовна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Оспанова Ақмарал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Оспанова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Алия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Кажмукановна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Бардаль </a:t>
                      </a:r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Екатерина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Новорыбин 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Бичун</a:t>
                      </a:r>
                      <a:r>
                        <a:rPr lang="ru-RU" sz="16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М</a:t>
                      </a:r>
                      <a:r>
                        <a:rPr lang="kk-KZ" sz="16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.Н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Бекенова Анель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Калиев Б.У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Канашова Маржан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Мейірманова А.Ж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Қайырбекова Айнаш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Кенес 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Жүнісов Балғабай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Мұнарбек Назым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Кирдищев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Сансызбай А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357298"/>
          <a:ext cx="8572560" cy="4416552"/>
        </p:xfrm>
        <a:graphic>
          <a:graphicData uri="http://schemas.openxmlformats.org/drawingml/2006/table">
            <a:tbl>
              <a:tblPr/>
              <a:tblGrid>
                <a:gridCol w="428628"/>
                <a:gridCol w="2143140"/>
                <a:gridCol w="1000132"/>
                <a:gridCol w="857256"/>
                <a:gridCol w="1071570"/>
                <a:gridCol w="1285884"/>
                <a:gridCol w="1785950"/>
              </a:tblGrid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Слепухина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Марина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Наумовка ОМ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Лазарева В.Н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Черныш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Светлана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№4 АОМ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Репрынцев К.В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Жумабаев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Темирлан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№2 АОМ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Репрынцев И.И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Савельев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Данила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Левицкая Л.А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Айтжанов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Аян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Левицкая Л.А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8581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Химия</a:t>
            </a:r>
            <a:endParaRPr lang="ru-RU" sz="4000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571612"/>
          <a:ext cx="8215370" cy="3785616"/>
        </p:xfrm>
        <a:graphic>
          <a:graphicData uri="http://schemas.openxmlformats.org/drawingml/2006/table">
            <a:tbl>
              <a:tblPr/>
              <a:tblGrid>
                <a:gridCol w="428628"/>
                <a:gridCol w="1857388"/>
                <a:gridCol w="986862"/>
                <a:gridCol w="791160"/>
                <a:gridCol w="1150936"/>
                <a:gridCol w="1285884"/>
                <a:gridCol w="1714512"/>
              </a:tblGrid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</a:t>
                      </a:r>
                      <a:r>
                        <a:rPr lang="kk-KZ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тегі,</a:t>
                      </a:r>
                      <a:r>
                        <a:rPr lang="kk-KZ" sz="1800" b="1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аты </a:t>
                      </a: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жөні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Оралсын Нұрайым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55,5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Новорыбин ОМ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Копенова М.М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Қизат Ақжібек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Сайфидинова Д.К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Ташенов Ильяс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Шевченко О.Б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Социховская Людмила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34,5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Новорыбин 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Копенова М.М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Байсалыкова Мерей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27,5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Орнек ОМ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Мейрам Ж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286510" y="3127089"/>
          <a:ext cx="6570980" cy="1472184"/>
        </p:xfrm>
        <a:graphic>
          <a:graphicData uri="http://schemas.openxmlformats.org/drawingml/2006/table">
            <a:tbl>
              <a:tblPr/>
              <a:tblGrid>
                <a:gridCol w="331470"/>
                <a:gridCol w="1411605"/>
                <a:gridCol w="706755"/>
                <a:gridCol w="852805"/>
                <a:gridCol w="862330"/>
                <a:gridCol w="995680"/>
                <a:gridCol w="141033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Жунус Нурдаулет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Кирдищев 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Нурахмет Сабит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Глотов Илья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Азат 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Абишев А.А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Лавров Виктор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786050" y="1000108"/>
            <a:ext cx="35031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ИНФОРМАТИКА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00034" y="1714488"/>
          <a:ext cx="8286808" cy="3855720"/>
        </p:xfrm>
        <a:graphic>
          <a:graphicData uri="http://schemas.openxmlformats.org/drawingml/2006/table">
            <a:tbl>
              <a:tblPr/>
              <a:tblGrid>
                <a:gridCol w="307510"/>
                <a:gridCol w="1692754"/>
                <a:gridCol w="1000132"/>
                <a:gridCol w="928694"/>
                <a:gridCol w="1214446"/>
                <a:gridCol w="1357322"/>
                <a:gridCol w="1785950"/>
              </a:tblGrid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Жунус Нурдаулет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Кирдищев </a:t>
                      </a: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Нурахмет Сабит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Глотов Илья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Азат </a:t>
                      </a: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Абишев А.А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Лавров Виктор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 АОМ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Свердлов В.А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08772" y="2047335"/>
          <a:ext cx="5926455" cy="3631692"/>
        </p:xfrm>
        <a:graphic>
          <a:graphicData uri="http://schemas.openxmlformats.org/drawingml/2006/table">
            <a:tbl>
              <a:tblPr/>
              <a:tblGrid>
                <a:gridCol w="426639"/>
                <a:gridCol w="1291686"/>
                <a:gridCol w="780896"/>
                <a:gridCol w="780896"/>
                <a:gridCol w="404866"/>
                <a:gridCol w="564929"/>
                <a:gridCol w="487839"/>
                <a:gridCol w="564929"/>
                <a:gridCol w="623775"/>
              </a:tblGrid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Итоги районной олимпиады 7-8 декабря 2017 год.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Участники 1 тура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Участники 2 тура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область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Анлийский язык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Казахский язык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11/ 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7" y="571480"/>
          <a:ext cx="7500990" cy="5386197"/>
        </p:xfrm>
        <a:graphic>
          <a:graphicData uri="http://schemas.openxmlformats.org/drawingml/2006/table">
            <a:tbl>
              <a:tblPr/>
              <a:tblGrid>
                <a:gridCol w="357189"/>
                <a:gridCol w="1646888"/>
                <a:gridCol w="780896"/>
                <a:gridCol w="780896"/>
                <a:gridCol w="404866"/>
                <a:gridCol w="564929"/>
                <a:gridCol w="607872"/>
                <a:gridCol w="214314"/>
                <a:gridCol w="785818"/>
                <a:gridCol w="1357322"/>
              </a:tblGrid>
              <a:tr h="2381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solidFill>
                            <a:srgbClr val="C00000"/>
                          </a:solidFill>
                        </a:rPr>
                        <a:t>Аудандық пән олимпиадасының</a:t>
                      </a:r>
                      <a:r>
                        <a:rPr lang="kk-KZ" sz="2800" baseline="0" dirty="0" smtClean="0">
                          <a:solidFill>
                            <a:srgbClr val="C00000"/>
                          </a:solidFill>
                        </a:rPr>
                        <a:t> қорытындысы</a:t>
                      </a:r>
                      <a:endParaRPr lang="ru-RU" sz="28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kk-KZ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ӘН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1400" b="1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тур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r>
                        <a:rPr lang="kk-KZ" sz="1400" b="1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тур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Жүлделі</a:t>
                      </a:r>
                      <a:r>
                        <a:rPr lang="kk-KZ" sz="1400" b="1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орындар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Облыс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Анлийский язык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Казахский язык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Қорытынды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178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Квота-9</a:t>
                      </a:r>
                      <a:endParaRPr lang="ru-RU" sz="2000" b="1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08772" y="2047335"/>
          <a:ext cx="5926455" cy="3631692"/>
        </p:xfrm>
        <a:graphic>
          <a:graphicData uri="http://schemas.openxmlformats.org/drawingml/2006/table">
            <a:tbl>
              <a:tblPr/>
              <a:tblGrid>
                <a:gridCol w="426639"/>
                <a:gridCol w="1291686"/>
                <a:gridCol w="780896"/>
                <a:gridCol w="780896"/>
                <a:gridCol w="404866"/>
                <a:gridCol w="564929"/>
                <a:gridCol w="487839"/>
                <a:gridCol w="564929"/>
                <a:gridCol w="623775"/>
              </a:tblGrid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Итоги районной олимпиады 7-8 декабря 2017 год.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Участники 1 тура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Участники 2 тура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область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Анлийский язык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Казахский язык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11/ 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142852"/>
          <a:ext cx="8715435" cy="6405664"/>
        </p:xfrm>
        <a:graphic>
          <a:graphicData uri="http://schemas.openxmlformats.org/drawingml/2006/table">
            <a:tbl>
              <a:tblPr/>
              <a:tblGrid>
                <a:gridCol w="214313"/>
                <a:gridCol w="910108"/>
                <a:gridCol w="749296"/>
                <a:gridCol w="1126679"/>
                <a:gridCol w="928694"/>
                <a:gridCol w="785817"/>
                <a:gridCol w="1357322"/>
                <a:gridCol w="1000132"/>
                <a:gridCol w="1643074"/>
              </a:tblGrid>
              <a:tr h="39496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Ақкөл аудан/қала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2017-2018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оқу жылындағы жалпы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білім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беретін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пәндер бойынша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 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оқушылар олимпиадасының облыстық кезеңіне қатысушылар  </a:t>
                      </a:r>
                      <a:r>
                        <a:rPr lang="ru-RU" sz="1400" b="1" i="0" u="none" strike="noStrike" dirty="0" err="1" smtClean="0">
                          <a:solidFill>
                            <a:schemeClr val="accent2"/>
                          </a:solidFill>
                          <a:latin typeface="Arial"/>
                        </a:rPr>
                        <a:t>тізімі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№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Аудан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атауы</a:t>
                      </a:r>
                      <a:endParaRPr lang="ru-RU" sz="1400" b="1" i="0" u="none" strike="noStrike" dirty="0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Қатысушының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ЖСН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Аты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тегі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әкесінің аты</a:t>
                      </a:r>
                      <a:endParaRPr lang="ru-RU" sz="1400" b="1" i="0" u="none" strike="noStrike" dirty="0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Жынысы</a:t>
                      </a:r>
                      <a:endParaRPr lang="ru-RU" sz="1400" b="1" i="0" u="none" strike="noStrike" dirty="0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Пәні</a:t>
                      </a:r>
                      <a:endParaRPr lang="ru-RU" sz="1400" b="1" i="0" u="none" strike="noStrike" dirty="0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 smtClean="0">
                          <a:solidFill>
                            <a:schemeClr val="accent2"/>
                          </a:solidFill>
                          <a:latin typeface="Arial"/>
                        </a:rPr>
                        <a:t>Оқыту</a:t>
                      </a:r>
                      <a:endParaRPr lang="ru-RU" sz="1400" b="1" i="0" u="none" strike="noStrike" dirty="0" smtClean="0">
                        <a:solidFill>
                          <a:schemeClr val="accent2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2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тілі</a:t>
                      </a:r>
                      <a:endParaRPr lang="ru-RU" sz="1400" b="1" i="0" u="none" strike="noStrike" dirty="0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chemeClr val="accent2"/>
                          </a:solidFill>
                          <a:latin typeface="Arial"/>
                        </a:rPr>
                        <a:t>Мектеп</a:t>
                      </a:r>
                      <a:endParaRPr lang="ru-RU" sz="1400" b="1" i="0" u="none" strike="noStrike" dirty="0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000804000130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Унгарова Мадина Кобейқызы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қыз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қазақ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тілі</a:t>
                      </a: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қазақша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kk-KZ" sz="12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kk-KZ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№3 АОМ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011231650978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Аникина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Виолетта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Александровна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қыз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қазақ тілі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Орыс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сыныптарында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орысша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№2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АОМ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000130650101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Харькова Анастасия Ивановна 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қыз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қазақ тілі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Орыс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сыныптарында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орысша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№2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АОМ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010419651201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Аманжол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Айдана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Арманқызы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қыз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қазақша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№3АОМ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030504550534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Жүніс Нұрдаулет Тыныштықбайұлы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ер</a:t>
                      </a: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информатика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қазақша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Кирдищев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орта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мектебі-бақшасы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001205550165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Ли Александр Сергеевич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ер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ағылшын тілі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орысша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№1</a:t>
                      </a:r>
                      <a:r>
                        <a:rPr lang="kk-KZ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АОМ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000627650827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Садышева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Руфина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Ренатовна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қыз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ағылшын тілі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орысша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№2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АОМ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984" marR="5984" marT="59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010212651226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Оралсын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Нурайым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жен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химия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қазақша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ГУ "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Новорыбинская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средняя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школа-сад«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Ақкөл ауданы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010218650220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Байзуллова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Нурай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Ержановна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жен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Орыс тілі мен әдебиеті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қазақша</a:t>
                      </a: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№3АОМ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84" marR="5984" marT="5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957945" y="1565939"/>
          <a:ext cx="3228109" cy="4594485"/>
        </p:xfrm>
        <a:graphic>
          <a:graphicData uri="http://schemas.openxmlformats.org/drawingml/2006/table">
            <a:tbl>
              <a:tblPr/>
              <a:tblGrid>
                <a:gridCol w="237361"/>
                <a:gridCol w="1397792"/>
                <a:gridCol w="796478"/>
                <a:gridCol w="796478"/>
              </a:tblGrid>
              <a:tr h="310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Мектеп атауы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атысушы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лар саны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Жетекш</a:t>
                      </a:r>
                      <a:r>
                        <a:rPr lang="kk-KZ" sz="900" b="1">
                          <a:latin typeface="Times New Roman"/>
                          <a:ea typeface="Times New Roman"/>
                          <a:cs typeface="Times New Roman"/>
                        </a:rPr>
                        <a:t>ісі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АСШ № 1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АСШ № 2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АКСШ № 3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АСШ № 4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5. 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Новорыбинская СШ-сад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Урюпинская СШ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Енбекская  СШ-сад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Азатская  СШ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Одесская СШ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Искровская СШ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Амангельдинская СШ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СШ-сад им.Горького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СШ-сад им.Кирдищева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Наумовская СШ-сад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15.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Минская СШ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16.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Орнекская СШ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17.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СШ им.Кусаинова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18.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Барапская ОШ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19.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Кенесская ОШ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20.                                                                                                                             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Кировская ОШ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21.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ОШ им.Мичурина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22.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Красноборская ОШ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23.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М-Александровская ОШ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Курлысская ОШ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25.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Виноградовская  ОШ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26.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Ерофеевская НШ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27.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Радовская НШ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78" marR="3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285728"/>
          <a:ext cx="6858048" cy="6379464"/>
        </p:xfrm>
        <a:graphic>
          <a:graphicData uri="http://schemas.openxmlformats.org/drawingml/2006/table">
            <a:tbl>
              <a:tblPr/>
              <a:tblGrid>
                <a:gridCol w="285752"/>
                <a:gridCol w="2857520"/>
                <a:gridCol w="1357322"/>
                <a:gridCol w="2357454"/>
              </a:tblGrid>
              <a:tr h="278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Мектеп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атауы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r>
                        <a:rPr lang="ru-RU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атысушылар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саны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Жеңімпаздар саны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АСШ № 1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АСШ № 2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АКСШ № 3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АСШ № 4 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5.  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Новорыбинская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СШ-сад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Урюпинская СШ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Енбекская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СШ-сад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Азатская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СШ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Одесская СШ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Искровская СШ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Амангельдинская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kk-KZ" sz="1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СШ-сад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им.Горького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13.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СШ-сад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им.Кирдищева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14.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Наумовская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СШ-сад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Минская СШ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16.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Орнекская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17.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СШ им.Кусаинова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18.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Барапская ОШ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19.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Кенесская ОШ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20.                                                                                                                              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Кировская ОШ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21.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ОШ им.Мичурина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22.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Красноборская ОШ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23.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М-Александровская ОШ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24.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Курлысская ОШ</a:t>
                      </a: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1" marR="3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429552" cy="428628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Қазақ тілі пәні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1000108"/>
          <a:ext cx="8715436" cy="5295522"/>
        </p:xfrm>
        <a:graphic>
          <a:graphicData uri="http://schemas.openxmlformats.org/drawingml/2006/table">
            <a:tbl>
              <a:tblPr/>
              <a:tblGrid>
                <a:gridCol w="357190"/>
                <a:gridCol w="2000264"/>
                <a:gridCol w="785818"/>
                <a:gridCol w="928694"/>
                <a:gridCol w="785818"/>
                <a:gridCol w="2143140"/>
                <a:gridCol w="1714512"/>
              </a:tblGrid>
              <a:tr h="420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аты-жөні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мұғалімі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Өмірбек Ләйлім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3 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Кусаинова М.К.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Азатбек Армангүл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Өрнек 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Мұхаметжанова Т.Н.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Кадирбек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Гүлдана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Новорыбин ОМ 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Хажат А.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Зилгарина Дильназ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ІІІ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3 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Алимбетова Ж.М.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Бегімбаева Ботагөз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3 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Отарбаева Ж.Т.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Унгарова Мадина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3АОМ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Дорж Март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Жүніс Жұлдыз 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Кирдищев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Танхайқызы</a:t>
                      </a:r>
                      <a:r>
                        <a:rPr lang="kk-KZ" sz="16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Аманбаева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Гүлден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Минск 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Хадыр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Кусайнова Камила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 орын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А.Кусайнов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Досмагамбетова Г.Р.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152" marR="39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</a:rPr>
              <a:t>Қазақ тілі пәні (орыс сыныптарында)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1357298"/>
          <a:ext cx="7929618" cy="4206240"/>
        </p:xfrm>
        <a:graphic>
          <a:graphicData uri="http://schemas.openxmlformats.org/drawingml/2006/table">
            <a:tbl>
              <a:tblPr/>
              <a:tblGrid>
                <a:gridCol w="428628"/>
                <a:gridCol w="1500198"/>
                <a:gridCol w="857256"/>
                <a:gridCol w="928694"/>
                <a:gridCol w="1000132"/>
                <a:gridCol w="1285884"/>
                <a:gridCol w="1928826"/>
              </a:tblGrid>
              <a:tr h="682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-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Харькова </a:t>
                      </a: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Анастасия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 2 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Шугубаева Г.Б.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Киянова </a:t>
                      </a: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Карина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 1 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Ержанова Г.А.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Щелкина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Анжела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 1 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Курумбаева Ж.Ж.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Аникина </a:t>
                      </a: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Виолетта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      90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 2 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Сейтенова Н.С.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Аубакиров </a:t>
                      </a: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Руслан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      71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Горький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Минигалиева А.Р.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Поголовкин </a:t>
                      </a: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Даниил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      83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 2 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Сейтенова Н.С.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Орыс тілі (қазақ сыныптарында)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7" y="1214422"/>
          <a:ext cx="8286808" cy="4064352"/>
        </p:xfrm>
        <a:graphic>
          <a:graphicData uri="http://schemas.openxmlformats.org/drawingml/2006/table">
            <a:tbl>
              <a:tblPr/>
              <a:tblGrid>
                <a:gridCol w="428627"/>
                <a:gridCol w="2286017"/>
                <a:gridCol w="857256"/>
                <a:gridCol w="857256"/>
                <a:gridCol w="928694"/>
                <a:gridCol w="1143008"/>
                <a:gridCol w="1785950"/>
              </a:tblGrid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</a:t>
                      </a:r>
                      <a:endParaRPr lang="kk-KZ" sz="1600" b="1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тегі</a:t>
                      </a: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Райымбекова Меруерт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Аушанова Л.Т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Мұхамед Фатима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Худобина В.Р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Татылбаева Жанель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Барап НМ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Альжанова Т.Б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Амангельдинов Мирас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Аушанова Л.Т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Сапарбек </a:t>
                      </a: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Мадина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Бекишева С.Б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Кошекова Айнагуль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Азат 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Молдаганапова С.Б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Байзуллова </a:t>
                      </a: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Нурай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Худобина В.Р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Орыс тілі және әдебиеті пәні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5" y="1643050"/>
          <a:ext cx="8286807" cy="2523744"/>
        </p:xfrm>
        <a:graphic>
          <a:graphicData uri="http://schemas.openxmlformats.org/drawingml/2006/table">
            <a:tbl>
              <a:tblPr/>
              <a:tblGrid>
                <a:gridCol w="500065"/>
                <a:gridCol w="1785950"/>
                <a:gridCol w="915425"/>
                <a:gridCol w="791160"/>
                <a:gridCol w="1079497"/>
                <a:gridCol w="1214446"/>
                <a:gridCol w="2000264"/>
              </a:tblGrid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</a:t>
                      </a:r>
                      <a:endParaRPr lang="kk-KZ" sz="1800" b="1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аты </a:t>
                      </a: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жөні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Бақбергенова Мадина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Дмитриева Г.В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Досжанова Карина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Ермекова А.Н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Ходкова Анжелика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Воронкова С.В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286510" y="3127089"/>
          <a:ext cx="6570980" cy="1472184"/>
        </p:xfrm>
        <a:graphic>
          <a:graphicData uri="http://schemas.openxmlformats.org/drawingml/2006/table">
            <a:tbl>
              <a:tblPr/>
              <a:tblGrid>
                <a:gridCol w="331470"/>
                <a:gridCol w="1411605"/>
                <a:gridCol w="706755"/>
                <a:gridCol w="852805"/>
                <a:gridCol w="862330"/>
                <a:gridCol w="995680"/>
                <a:gridCol w="141033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Жунус Нурдаулет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Кирдищев 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Нурахмет Сабит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Глотов Илья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Азат 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Абишев А.А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Лавров Виктор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786050" y="214290"/>
            <a:ext cx="3071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Ағылшын тілі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857232"/>
          <a:ext cx="8501122" cy="4446759"/>
        </p:xfrm>
        <a:graphic>
          <a:graphicData uri="http://schemas.openxmlformats.org/drawingml/2006/table">
            <a:tbl>
              <a:tblPr/>
              <a:tblGrid>
                <a:gridCol w="357189"/>
                <a:gridCol w="2286017"/>
                <a:gridCol w="857256"/>
                <a:gridCol w="785818"/>
                <a:gridCol w="1000132"/>
                <a:gridCol w="1285884"/>
                <a:gridCol w="1928826"/>
              </a:tblGrid>
              <a:tr h="36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</a:t>
                      </a:r>
                      <a:endParaRPr lang="kk-KZ" sz="1600" b="1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аты </a:t>
                      </a: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Абдрахманов Дамир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Мешелева Б.К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Мукашев Нурсултан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Абдрахманова Г.З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Дремешков Олег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Горюнова А.В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Амангалиев Айтуар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№1 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Тараданова В.А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Лазарев Максим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Наумовка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Есимханов А.С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Ли Александр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№1 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Тараданова В.А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Садышева Руфина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Ремша Т.Е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Тихон Вячеслав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Ремша Т.Е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 Маратова Дайана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№1 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Тараданова В.А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Мукашев Сергей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Ремша Т.Е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286510" y="3127089"/>
          <a:ext cx="6570980" cy="1472184"/>
        </p:xfrm>
        <a:graphic>
          <a:graphicData uri="http://schemas.openxmlformats.org/drawingml/2006/table">
            <a:tbl>
              <a:tblPr/>
              <a:tblGrid>
                <a:gridCol w="331470"/>
                <a:gridCol w="1411605"/>
                <a:gridCol w="706755"/>
                <a:gridCol w="852805"/>
                <a:gridCol w="862330"/>
                <a:gridCol w="995680"/>
                <a:gridCol w="141033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Жунус Нурдаулет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Кирдищев 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Нурахмет Сабит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Глотов Илья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Азат 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Абишев А.А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Лавров Виктор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714612" y="142852"/>
            <a:ext cx="3071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Тарих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785794"/>
          <a:ext cx="8715436" cy="5305080"/>
        </p:xfrm>
        <a:graphic>
          <a:graphicData uri="http://schemas.openxmlformats.org/drawingml/2006/table">
            <a:tbl>
              <a:tblPr/>
              <a:tblGrid>
                <a:gridCol w="500065"/>
                <a:gridCol w="2286017"/>
                <a:gridCol w="1071570"/>
                <a:gridCol w="642942"/>
                <a:gridCol w="928694"/>
                <a:gridCol w="1285884"/>
                <a:gridCol w="2000264"/>
              </a:tblGrid>
              <a:tr h="312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</a:t>
                      </a:r>
                      <a:endParaRPr lang="kk-KZ" sz="1600" b="1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аты </a:t>
                      </a: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Жалын Елина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Орнек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Жунусова Б.К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Мұратбек Нұртілеу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Минск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Ожай 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Оспан Даулет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Кирибаева В.К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Темірбеков Шыңғыс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Енбек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Исмагамбетова Г.К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Аманжол Айдана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Сыздыкова Б.Ж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Жумадилова Диана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Кендыбаева А.К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Рахимберлина Лаура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Кучерова Т.А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Чернова Ирина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Мичурин НМ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Камешов Е.К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Салыкова Сара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Кендыбаева А.К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Свергун Татьяна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Новорыбин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Чечерина Т.Т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Тимошенко Артем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Яковлев Е.В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Малярчук Павел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№4АОМ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Камешов Е.К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Макашева Полина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Новорыбин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Чечерина Т.Т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3"/>
            <a:ext cx="7772400" cy="571503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857232"/>
          <a:ext cx="8501122" cy="5320602"/>
        </p:xfrm>
        <a:graphic>
          <a:graphicData uri="http://schemas.openxmlformats.org/drawingml/2006/table">
            <a:tbl>
              <a:tblPr/>
              <a:tblGrid>
                <a:gridCol w="428627"/>
                <a:gridCol w="2183146"/>
                <a:gridCol w="745812"/>
                <a:gridCol w="835349"/>
                <a:gridCol w="950602"/>
                <a:gridCol w="1143008"/>
                <a:gridCol w="2214578"/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Хаматай Мадина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Хадар.М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Ерекшқызы Марфуға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26,5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Барап НМ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Муса.Б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Жамбулова Айжан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Киров НМ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Усеинова М.К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Буртебаева Аида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Енбек 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Рсалиева Г.К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Сенчило Богдан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Хадар 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Айдарбекова Арайлым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41,5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Хадар 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Асқар Бердібек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Азат 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Аңшыбай 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Нурбек Айдана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40,5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№3 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Хадар 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Жүнісхан Бағжан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Кенес 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Нуралина Т.Д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Нафиков Ильяс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Струминская Е.В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Пустовит Анжелика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42,5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Хлыстова Т.В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Аубакиров Алишер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Хлыстова Т.В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Арешкина Валерия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59,5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Струминская Е.В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Ташенов Ильяс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78,5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Хлыстова Т.В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Ануарбеков Темирлан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58,5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Хлыстова Т.В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Новикова Яна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Струминская Е.В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Бир </a:t>
                      </a: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Юлия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Струминская Е.В</a:t>
                      </a:r>
                      <a:endParaRPr lang="ru-RU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80862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928670"/>
          <a:ext cx="8572560" cy="5314605"/>
        </p:xfrm>
        <a:graphic>
          <a:graphicData uri="http://schemas.openxmlformats.org/drawingml/2006/table">
            <a:tbl>
              <a:tblPr/>
              <a:tblGrid>
                <a:gridCol w="428628"/>
                <a:gridCol w="2071702"/>
                <a:gridCol w="785818"/>
                <a:gridCol w="1000132"/>
                <a:gridCol w="1071570"/>
                <a:gridCol w="1357322"/>
                <a:gridCol w="1857388"/>
              </a:tblGrid>
              <a:tr h="36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тегі, </a:t>
                      </a:r>
                      <a:endParaRPr lang="kk-KZ" sz="1600" b="1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аты </a:t>
                      </a: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ұпай саны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иеленген орны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мектептің атауы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мұғалімнің аты – жөні</a:t>
                      </a:r>
                      <a:endParaRPr lang="ru-RU" sz="16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Бақытбек Ақбота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№3АОМ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Абдыгалиева Г.Б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Дүйсенбек Еділ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Орнек 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Боданов 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Мырзахмет Жеңіс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Кирдищев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Духан 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Тұрғынжан Шынар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Кирдищев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Духан 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Щвец Елизаветта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66,5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Новорыбин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Шульга Т.Ю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Бакибаева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Карина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№2АОМ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Абулхаирова Р.Е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Рамазанов Мереке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Урюпин 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Токсанбаев Д.Х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Кульмагамбетова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Дамира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ІІІ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Лобанова Ю.С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Ремша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Виктория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 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№1АОМ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Лобанова Ю.С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2150</Words>
  <Application>Microsoft Office PowerPoint</Application>
  <PresentationFormat>Экран (4:3)</PresentationFormat>
  <Paragraphs>1409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Аудандық  пән олимпиадасының қорытындысы. 2017-2018 оқу жылы. </vt:lpstr>
      <vt:lpstr>Қазақ тілі пәні</vt:lpstr>
      <vt:lpstr>Қазақ тілі пәні (орыс сыныптарында)</vt:lpstr>
      <vt:lpstr>Орыс тілі (қазақ сыныптарында)</vt:lpstr>
      <vt:lpstr>Орыс тілі және әдебиеті пәні</vt:lpstr>
      <vt:lpstr>Слайд 6</vt:lpstr>
      <vt:lpstr>Слайд 7</vt:lpstr>
      <vt:lpstr>Биология</vt:lpstr>
      <vt:lpstr>ГЕОГРАФИЯ</vt:lpstr>
      <vt:lpstr>Математика</vt:lpstr>
      <vt:lpstr>Физика</vt:lpstr>
      <vt:lpstr> Химия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районной олимпиады</dc:title>
  <dc:creator>1</dc:creator>
  <cp:lastModifiedBy>Админ</cp:lastModifiedBy>
  <cp:revision>54</cp:revision>
  <dcterms:modified xsi:type="dcterms:W3CDTF">2018-01-03T05:47:47Z</dcterms:modified>
</cp:coreProperties>
</file>